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29B169-344F-456F-8ED5-1A0150550402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B58EC2-7973-4584-B9C1-22645BC4D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2999"/>
          </a:xfrm>
        </p:spPr>
        <p:txBody>
          <a:bodyPr/>
          <a:lstStyle/>
          <a:p>
            <a:pPr algn="ctr"/>
            <a:r>
              <a:rPr lang="en-US" dirty="0" smtClean="0"/>
              <a:t>Higher Education in Libya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733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Dr. Suleiman </a:t>
            </a:r>
            <a:r>
              <a:rPr lang="en-US" dirty="0" err="1" smtClean="0"/>
              <a:t>Khoja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Libya’s Ambassador to UNESCO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dirty="0" smtClean="0"/>
              <a:t>Libya Higher Education Forum</a:t>
            </a:r>
          </a:p>
          <a:p>
            <a:pPr algn="ctr"/>
            <a:r>
              <a:rPr lang="en-US" dirty="0" smtClean="0"/>
              <a:t>London 5-6 June 2014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Education System</a:t>
            </a:r>
          </a:p>
          <a:p>
            <a:pPr>
              <a:buFont typeface="Wingdings" pitchFamily="2" charset="2"/>
              <a:buChar char="Ø"/>
            </a:pPr>
            <a:endParaRPr lang="ar-SA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Enrolment</a:t>
            </a:r>
            <a:endParaRPr lang="ar-SA" sz="2400" dirty="0" smtClean="0"/>
          </a:p>
          <a:p>
            <a:pPr>
              <a:buFont typeface="Wingdings" pitchFamily="2" charset="2"/>
              <a:buChar char="Ø"/>
            </a:pPr>
            <a:endParaRPr lang="ar-SA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Challenges</a:t>
            </a:r>
          </a:p>
          <a:p>
            <a:pPr>
              <a:buFont typeface="Wingdings" pitchFamily="2" charset="2"/>
              <a:buChar char="Ø"/>
            </a:pPr>
            <a:endParaRPr lang="ar-SA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way Forward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791199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7038" y="381000"/>
          <a:ext cx="7680325" cy="5151438"/>
        </p:xfrm>
        <a:graphic>
          <a:graphicData uri="http://schemas.openxmlformats.org/presentationml/2006/ole">
            <p:oleObj spid="_x0000_s1028" name="Document" r:id="rId3" imgW="8904748" imgH="59595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endParaRPr lang="en-US" dirty="0" smtClean="0"/>
          </a:p>
          <a:p>
            <a:pPr algn="l"/>
            <a:r>
              <a:rPr lang="en-US" dirty="0" smtClean="0"/>
              <a:t>500,000 (8 % of population)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Universities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Technical Colleges &amp; Institutes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Graduate studies</a:t>
            </a:r>
            <a:endParaRPr lang="ar-SA" dirty="0" smtClean="0"/>
          </a:p>
          <a:p>
            <a:pPr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Enrolment in Higher Education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Quantity / Quality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Alignment with GE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Graduates’ Competencies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Job Market Needs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Resources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Colleges’ Capacities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IC Literacy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Research Environment</a:t>
            </a:r>
            <a:endParaRPr lang="ar-SA" sz="3200" dirty="0" smtClean="0"/>
          </a:p>
          <a:p>
            <a:pPr rtl="1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rtl="1"/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Learning to Learn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Learning to Do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Learning to Live Together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Learning to Be</a:t>
            </a: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/>
              <a:t>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Vision to the development of HE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Reform – </a:t>
            </a:r>
            <a:r>
              <a:rPr lang="en-US" dirty="0" smtClean="0"/>
              <a:t>Innovation - Improvement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Partnership (</a:t>
            </a:r>
            <a:r>
              <a:rPr lang="en-US" dirty="0" err="1" smtClean="0"/>
              <a:t>MoHE&amp;SR</a:t>
            </a:r>
            <a:r>
              <a:rPr lang="en-US" dirty="0" smtClean="0"/>
              <a:t> – Other Sectors – Civil Society) Within the national policies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All Aspects (Vision-Aims-Curricula-Teaching Approaches-Evaluation –Legislations –Management- Financing)</a:t>
            </a:r>
            <a:endParaRPr lang="ar-SA" dirty="0" smtClean="0"/>
          </a:p>
          <a:p>
            <a:pPr algn="l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Strategic Planning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Libyan Society (Reality – Aspirations – Priorities)</a:t>
            </a:r>
          </a:p>
          <a:p>
            <a:pPr algn="l">
              <a:buNone/>
            </a:pPr>
            <a:endParaRPr lang="en-US" dirty="0" smtClean="0"/>
          </a:p>
          <a:p>
            <a:pPr algn="l"/>
            <a:r>
              <a:rPr lang="en-US" dirty="0" smtClean="0"/>
              <a:t>Knowledge (Production – Publishing – Management – Applications)</a:t>
            </a:r>
          </a:p>
          <a:p>
            <a:pPr algn="l">
              <a:buNone/>
            </a:pPr>
            <a:endParaRPr lang="ar-SA" dirty="0" smtClean="0"/>
          </a:p>
          <a:p>
            <a:pPr algn="l"/>
            <a:r>
              <a:rPr lang="en-US" dirty="0" smtClean="0"/>
              <a:t>Flexibility (Data Bases (EMIS)-Dialogue- the world – Financing &amp; Management)</a:t>
            </a:r>
          </a:p>
          <a:p>
            <a:pPr algn="l">
              <a:buNone/>
            </a:pPr>
            <a:endParaRPr lang="en-US" dirty="0" smtClean="0"/>
          </a:p>
          <a:p>
            <a:pPr algn="l"/>
            <a:r>
              <a:rPr lang="en-US" dirty="0" smtClean="0"/>
              <a:t>Implementation (Awareness- Management – Legislations – Resources – </a:t>
            </a:r>
            <a:r>
              <a:rPr lang="en-US" dirty="0" smtClean="0"/>
              <a:t>Organizations &amp; Institutions </a:t>
            </a:r>
            <a:r>
              <a:rPr lang="en-US" dirty="0" smtClean="0"/>
              <a:t>–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 smtClean="0"/>
              <a:t>– R&amp;D) </a:t>
            </a:r>
            <a:endParaRPr lang="ar-SA" dirty="0" smtClean="0"/>
          </a:p>
          <a:p>
            <a:pPr algn="l">
              <a:buNone/>
            </a:pPr>
            <a:endParaRPr lang="ar-S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Cornerstones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171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Document</vt:lpstr>
      <vt:lpstr>Higher Education in Libya</vt:lpstr>
      <vt:lpstr>Slide 2</vt:lpstr>
      <vt:lpstr>Slide 3</vt:lpstr>
      <vt:lpstr>Enrolment in Higher Education</vt:lpstr>
      <vt:lpstr>Challenges</vt:lpstr>
      <vt:lpstr>Future</vt:lpstr>
      <vt:lpstr> Strategic Planning </vt:lpstr>
      <vt:lpstr>Cornerstones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Libya</dc:title>
  <dc:creator>admin</dc:creator>
  <cp:lastModifiedBy>admin</cp:lastModifiedBy>
  <cp:revision>32</cp:revision>
  <dcterms:created xsi:type="dcterms:W3CDTF">2014-06-05T01:33:05Z</dcterms:created>
  <dcterms:modified xsi:type="dcterms:W3CDTF">2014-06-06T11:26:58Z</dcterms:modified>
</cp:coreProperties>
</file>